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2" r:id="rId8"/>
    <p:sldId id="261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E6D8-F228-4DC4-ADA9-ED19E2F4F9E3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7AC1-8DE8-40A5-8DB8-604C4A0BD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E6D8-F228-4DC4-ADA9-ED19E2F4F9E3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7AC1-8DE8-40A5-8DB8-604C4A0BD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E6D8-F228-4DC4-ADA9-ED19E2F4F9E3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7AC1-8DE8-40A5-8DB8-604C4A0BDAD6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E6D8-F228-4DC4-ADA9-ED19E2F4F9E3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7AC1-8DE8-40A5-8DB8-604C4A0BDAD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E6D8-F228-4DC4-ADA9-ED19E2F4F9E3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7AC1-8DE8-40A5-8DB8-604C4A0BD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E6D8-F228-4DC4-ADA9-ED19E2F4F9E3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7AC1-8DE8-40A5-8DB8-604C4A0BDAD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E6D8-F228-4DC4-ADA9-ED19E2F4F9E3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7AC1-8DE8-40A5-8DB8-604C4A0BD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E6D8-F228-4DC4-ADA9-ED19E2F4F9E3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7AC1-8DE8-40A5-8DB8-604C4A0BD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E6D8-F228-4DC4-ADA9-ED19E2F4F9E3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7AC1-8DE8-40A5-8DB8-604C4A0BDA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E6D8-F228-4DC4-ADA9-ED19E2F4F9E3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7AC1-8DE8-40A5-8DB8-604C4A0BDAD6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9E6D8-F228-4DC4-ADA9-ED19E2F4F9E3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7AC1-8DE8-40A5-8DB8-604C4A0BDAD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F59E6D8-F228-4DC4-ADA9-ED19E2F4F9E3}" type="datetimeFigureOut">
              <a:rPr lang="ru-RU" smtClean="0"/>
              <a:t>18.05.2017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C8E7AC1-8DE8-40A5-8DB8-604C4A0BDAD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990656" cy="3528392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FF0000"/>
                </a:solidFill>
              </a:rPr>
              <a:t>УРОК </a:t>
            </a:r>
            <a:r>
              <a:rPr lang="ru-RU" sz="6600" dirty="0">
                <a:solidFill>
                  <a:srgbClr val="FF0000"/>
                </a:solidFill>
              </a:rPr>
              <a:t>МАТЕМАТИКИ </a:t>
            </a:r>
            <a:br>
              <a:rPr lang="ru-RU" sz="6600" dirty="0">
                <a:solidFill>
                  <a:srgbClr val="FF0000"/>
                </a:solidFill>
              </a:rPr>
            </a:br>
            <a:r>
              <a:rPr lang="ru-RU" sz="6600" dirty="0" smtClean="0">
                <a:solidFill>
                  <a:srgbClr val="FF0000"/>
                </a:solidFill>
              </a:rPr>
              <a:t>3 КЛАСС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7088832" cy="1440160"/>
          </a:xfrm>
        </p:spPr>
        <p:txBody>
          <a:bodyPr>
            <a:normAutofit lnSpcReduction="10000"/>
          </a:bodyPr>
          <a:lstStyle/>
          <a:p>
            <a:r>
              <a:rPr lang="pl-PL" b="1" i="1" dirty="0">
                <a:solidFill>
                  <a:schemeClr val="tx1"/>
                </a:solidFill>
              </a:rPr>
              <a:t>ПОДГОТОВИЛА </a:t>
            </a:r>
            <a:endParaRPr lang="ru-RU" i="1" dirty="0">
              <a:solidFill>
                <a:schemeClr val="tx1"/>
              </a:solidFill>
            </a:endParaRPr>
          </a:p>
          <a:p>
            <a:r>
              <a:rPr lang="pl-PL" i="1" dirty="0">
                <a:solidFill>
                  <a:schemeClr val="tx1"/>
                </a:solidFill>
              </a:rPr>
              <a:t>УЧИТЕЛЬ НАЧАЛЬНЫХ КЛАССОВ</a:t>
            </a:r>
            <a:endParaRPr lang="ru-RU" i="1" dirty="0">
              <a:solidFill>
                <a:schemeClr val="tx1"/>
              </a:solidFill>
            </a:endParaRPr>
          </a:p>
          <a:p>
            <a:r>
              <a:rPr lang="ru-RU" i="1" dirty="0">
                <a:solidFill>
                  <a:schemeClr val="tx1"/>
                </a:solidFill>
              </a:rPr>
              <a:t>ГУО «СРЕДНЯЯ ШКОЛА № 17 г. ОРШИ»</a:t>
            </a:r>
          </a:p>
          <a:p>
            <a:r>
              <a:rPr lang="pl-PL" i="1" dirty="0">
                <a:solidFill>
                  <a:schemeClr val="tx1"/>
                </a:solidFill>
              </a:rPr>
              <a:t>ШУКАЛОВИЧ ОКСАНА АНАТОЛЬЕВНА</a:t>
            </a:r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32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893840"/>
              </p:ext>
            </p:extLst>
          </p:nvPr>
        </p:nvGraphicFramePr>
        <p:xfrm>
          <a:off x="287524" y="116632"/>
          <a:ext cx="9253028" cy="6624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Документ" r:id="rId3" imgW="10453406" imgH="7451756" progId="Word.Document.12">
                  <p:embed/>
                </p:oleObj>
              </mc:Choice>
              <mc:Fallback>
                <p:oleObj name="Документ" r:id="rId3" imgW="10453406" imgH="745175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7524" y="116632"/>
                        <a:ext cx="9253028" cy="66247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404664"/>
            <a:ext cx="914400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45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3968" y="3501008"/>
            <a:ext cx="914400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latin typeface="Ariston" pitchFamily="66" charset="0"/>
              </a:rPr>
              <a:t>66</a:t>
            </a:r>
            <a:endParaRPr lang="ru-RU" sz="5400" dirty="0">
              <a:latin typeface="Ariston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69568" y="4365104"/>
            <a:ext cx="914400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u="sng" dirty="0" smtClean="0">
                <a:solidFill>
                  <a:srgbClr val="FF0000"/>
                </a:solidFill>
                <a:latin typeface="AnastasiaScript" pitchFamily="2" charset="0"/>
              </a:rPr>
              <a:t>45</a:t>
            </a:r>
            <a:endParaRPr lang="ru-RU" sz="5400" u="sng" dirty="0">
              <a:solidFill>
                <a:srgbClr val="FF0000"/>
              </a:solidFill>
              <a:latin typeface="AnastasiaScript" pitchFamily="2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84168" y="260648"/>
            <a:ext cx="914400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FF0000"/>
                </a:solidFill>
              </a:rPr>
              <a:t>58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09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pPr algn="l"/>
            <a:r>
              <a:rPr lang="ru-RU" dirty="0" smtClean="0"/>
              <a:t>Задача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179512" y="1628800"/>
            <a:ext cx="7560840" cy="936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smtClean="0">
                <a:solidFill>
                  <a:schemeClr val="tx1"/>
                </a:solidFill>
              </a:rPr>
              <a:t>132:6= 22 (д.)- в одном ряду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1475656" y="3212976"/>
            <a:ext cx="7494600" cy="3087248"/>
          </a:xfrm>
        </p:spPr>
        <p:txBody>
          <a:bodyPr>
            <a:normAutofit/>
          </a:bodyPr>
          <a:lstStyle/>
          <a:p>
            <a:pPr marL="301943" lvl="1" indent="0">
              <a:buNone/>
            </a:pPr>
            <a:r>
              <a:rPr lang="ru-RU" sz="4200" dirty="0" smtClean="0">
                <a:solidFill>
                  <a:schemeClr val="tx1"/>
                </a:solidFill>
              </a:rPr>
              <a:t>1) 132</a:t>
            </a:r>
            <a:r>
              <a:rPr lang="ru-RU" sz="4200" dirty="0" smtClean="0">
                <a:solidFill>
                  <a:schemeClr val="tx1"/>
                </a:solidFill>
                <a:sym typeface="Symbol"/>
              </a:rPr>
              <a:t> 3=396 (д.)- яблонь всего.</a:t>
            </a:r>
          </a:p>
          <a:p>
            <a:pPr marL="0" indent="0">
              <a:buNone/>
            </a:pPr>
            <a:r>
              <a:rPr lang="ru-RU" sz="4400" dirty="0" smtClean="0">
                <a:solidFill>
                  <a:schemeClr val="tx1"/>
                </a:solidFill>
              </a:rPr>
              <a:t>  2)  396: 6=66 (д.)- в одном ряду.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60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252728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tx1"/>
                </a:solidFill>
              </a:rPr>
              <a:t>Устный счёт</a:t>
            </a:r>
            <a:endParaRPr lang="ru-RU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25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252728"/>
          </a:xfrm>
        </p:spPr>
        <p:txBody>
          <a:bodyPr>
            <a:noAutofit/>
          </a:bodyPr>
          <a:lstStyle/>
          <a:p>
            <a:r>
              <a:rPr lang="ru-RU" sz="6000" dirty="0">
                <a:solidFill>
                  <a:schemeClr val="tx1"/>
                </a:solidFill>
              </a:rPr>
              <a:t>Деление трёхзначного  числа на однозначное с остатком</a:t>
            </a:r>
          </a:p>
        </p:txBody>
      </p:sp>
    </p:spTree>
    <p:extLst>
      <p:ext uri="{BB962C8B-B14F-4D97-AF65-F5344CB8AC3E}">
        <p14:creationId xmlns:p14="http://schemas.microsoft.com/office/powerpoint/2010/main" val="4281639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Admin\Рабочий стол\matematika-muravjova-3kl-ch2-rus_126.bmp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61" t="10763" r="4821" b="39079"/>
          <a:stretch/>
        </p:blipFill>
        <p:spPr bwMode="auto">
          <a:xfrm>
            <a:off x="251520" y="188640"/>
            <a:ext cx="8568952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887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G:\к уроку\Pila-Druzhb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40" y="195216"/>
            <a:ext cx="8312931" cy="6330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779912" y="5013176"/>
            <a:ext cx="5040559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solidFill>
                  <a:schemeClr val="tx1"/>
                </a:solidFill>
                <a:latin typeface="+mj-lt"/>
              </a:rPr>
              <a:t>ДРУЖБА</a:t>
            </a:r>
            <a:endParaRPr lang="ru-RU" sz="48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4168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G:\к уроку\Istoriya-Dnya-druzhby.png-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08912" cy="6225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690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76654" y="2679192"/>
            <a:ext cx="7495746" cy="3447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6000" dirty="0" smtClean="0">
                <a:latin typeface="+mj-lt"/>
              </a:rPr>
              <a:t>Домашнее задание</a:t>
            </a:r>
          </a:p>
          <a:p>
            <a:pPr marL="0" indent="0">
              <a:buNone/>
            </a:pPr>
            <a:r>
              <a:rPr lang="ru-RU" sz="6000" dirty="0" smtClean="0">
                <a:solidFill>
                  <a:schemeClr val="tx1"/>
                </a:solidFill>
                <a:latin typeface="+mj-lt"/>
              </a:rPr>
              <a:t>С. 127, № 1,2</a:t>
            </a:r>
            <a:endParaRPr lang="ru-RU" sz="60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5122" name="Picture 2" descr="G:\к уроку\Mezhdunarodnyy-prazdnik-druze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128000" cy="222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19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125</TotalTime>
  <Words>75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Волна</vt:lpstr>
      <vt:lpstr>Документ</vt:lpstr>
      <vt:lpstr>УРОК МАТЕМАТИКИ  3 КЛАСС </vt:lpstr>
      <vt:lpstr>Презентация PowerPoint</vt:lpstr>
      <vt:lpstr>Задача</vt:lpstr>
      <vt:lpstr>Устный счёт</vt:lpstr>
      <vt:lpstr>Деление трёхзначного  числа на однозначное с остатком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Начальная школа</cp:lastModifiedBy>
  <cp:revision>7</cp:revision>
  <dcterms:created xsi:type="dcterms:W3CDTF">2017-05-17T20:28:00Z</dcterms:created>
  <dcterms:modified xsi:type="dcterms:W3CDTF">2017-05-18T05:29:26Z</dcterms:modified>
</cp:coreProperties>
</file>